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MacPhail" userId="56d64a9cf2acc712" providerId="LiveId" clId="{C7A3FB05-DEC2-4924-8D27-F938B7A18D86}"/>
    <pc:docChg chg="custSel delSld modSld sldOrd">
      <pc:chgData name="Donald MacPhail" userId="56d64a9cf2acc712" providerId="LiveId" clId="{C7A3FB05-DEC2-4924-8D27-F938B7A18D86}" dt="2024-11-27T05:59:07.847" v="201" actId="1076"/>
      <pc:docMkLst>
        <pc:docMk/>
      </pc:docMkLst>
      <pc:sldChg chg="del">
        <pc:chgData name="Donald MacPhail" userId="56d64a9cf2acc712" providerId="LiveId" clId="{C7A3FB05-DEC2-4924-8D27-F938B7A18D86}" dt="2024-11-27T05:52:27.744" v="0" actId="47"/>
        <pc:sldMkLst>
          <pc:docMk/>
          <pc:sldMk cId="3789100758" sldId="256"/>
        </pc:sldMkLst>
      </pc:sldChg>
      <pc:sldChg chg="modSp mod">
        <pc:chgData name="Donald MacPhail" userId="56d64a9cf2acc712" providerId="LiveId" clId="{C7A3FB05-DEC2-4924-8D27-F938B7A18D86}" dt="2024-11-27T05:56:18.161" v="92" actId="1076"/>
        <pc:sldMkLst>
          <pc:docMk/>
          <pc:sldMk cId="1172714974" sldId="258"/>
        </pc:sldMkLst>
        <pc:spChg chg="mod">
          <ac:chgData name="Donald MacPhail" userId="56d64a9cf2acc712" providerId="LiveId" clId="{C7A3FB05-DEC2-4924-8D27-F938B7A18D86}" dt="2024-11-27T05:56:18.161" v="92" actId="1076"/>
          <ac:spMkLst>
            <pc:docMk/>
            <pc:sldMk cId="1172714974" sldId="258"/>
            <ac:spMk id="6" creationId="{27759D75-67A8-CD8B-6DDA-1C8C80C9DDD1}"/>
          </ac:spMkLst>
        </pc:spChg>
        <pc:picChg chg="mod">
          <ac:chgData name="Donald MacPhail" userId="56d64a9cf2acc712" providerId="LiveId" clId="{C7A3FB05-DEC2-4924-8D27-F938B7A18D86}" dt="2024-11-27T05:54:42.176" v="81" actId="14100"/>
          <ac:picMkLst>
            <pc:docMk/>
            <pc:sldMk cId="1172714974" sldId="258"/>
            <ac:picMk id="5" creationId="{4DFCB190-C57F-5929-9A69-316183A5B0EA}"/>
          </ac:picMkLst>
        </pc:picChg>
      </pc:sldChg>
      <pc:sldChg chg="del">
        <pc:chgData name="Donald MacPhail" userId="56d64a9cf2acc712" providerId="LiveId" clId="{C7A3FB05-DEC2-4924-8D27-F938B7A18D86}" dt="2024-11-27T05:52:29.948" v="2" actId="47"/>
        <pc:sldMkLst>
          <pc:docMk/>
          <pc:sldMk cId="3459693861" sldId="259"/>
        </pc:sldMkLst>
      </pc:sldChg>
      <pc:sldChg chg="modSp mod ord">
        <pc:chgData name="Donald MacPhail" userId="56d64a9cf2acc712" providerId="LiveId" clId="{C7A3FB05-DEC2-4924-8D27-F938B7A18D86}" dt="2024-11-27T05:59:07.847" v="201" actId="1076"/>
        <pc:sldMkLst>
          <pc:docMk/>
          <pc:sldMk cId="1905377948" sldId="267"/>
        </pc:sldMkLst>
        <pc:spChg chg="mod">
          <ac:chgData name="Donald MacPhail" userId="56d64a9cf2acc712" providerId="LiveId" clId="{C7A3FB05-DEC2-4924-8D27-F938B7A18D86}" dt="2024-11-27T05:59:07.847" v="201" actId="1076"/>
          <ac:spMkLst>
            <pc:docMk/>
            <pc:sldMk cId="1905377948" sldId="267"/>
            <ac:spMk id="6" creationId="{01F51A30-C1A5-428D-B61B-074BF3A362A0}"/>
          </ac:spMkLst>
        </pc:spChg>
      </pc:sldChg>
      <pc:sldChg chg="del">
        <pc:chgData name="Donald MacPhail" userId="56d64a9cf2acc712" providerId="LiveId" clId="{C7A3FB05-DEC2-4924-8D27-F938B7A18D86}" dt="2024-11-27T05:52:29.394" v="1" actId="47"/>
        <pc:sldMkLst>
          <pc:docMk/>
          <pc:sldMk cId="165363583" sldId="270"/>
        </pc:sldMkLst>
      </pc:sldChg>
      <pc:sldChg chg="del">
        <pc:chgData name="Donald MacPhail" userId="56d64a9cf2acc712" providerId="LiveId" clId="{C7A3FB05-DEC2-4924-8D27-F938B7A18D86}" dt="2024-11-27T05:52:30.519" v="3" actId="47"/>
        <pc:sldMkLst>
          <pc:docMk/>
          <pc:sldMk cId="1752653568" sldId="271"/>
        </pc:sldMkLst>
      </pc:sldChg>
      <pc:sldChg chg="del">
        <pc:chgData name="Donald MacPhail" userId="56d64a9cf2acc712" providerId="LiveId" clId="{C7A3FB05-DEC2-4924-8D27-F938B7A18D86}" dt="2024-11-27T05:52:30.955" v="4" actId="47"/>
        <pc:sldMkLst>
          <pc:docMk/>
          <pc:sldMk cId="2677932793" sldId="272"/>
        </pc:sldMkLst>
      </pc:sldChg>
      <pc:sldChg chg="del">
        <pc:chgData name="Donald MacPhail" userId="56d64a9cf2acc712" providerId="LiveId" clId="{C7A3FB05-DEC2-4924-8D27-F938B7A18D86}" dt="2024-11-27T05:52:31.389" v="5" actId="47"/>
        <pc:sldMkLst>
          <pc:docMk/>
          <pc:sldMk cId="3969861131" sldId="273"/>
        </pc:sldMkLst>
      </pc:sldChg>
      <pc:sldChg chg="del">
        <pc:chgData name="Donald MacPhail" userId="56d64a9cf2acc712" providerId="LiveId" clId="{C7A3FB05-DEC2-4924-8D27-F938B7A18D86}" dt="2024-11-27T05:52:32.126" v="6" actId="47"/>
        <pc:sldMkLst>
          <pc:docMk/>
          <pc:sldMk cId="1248302210" sldId="274"/>
        </pc:sldMkLst>
      </pc:sldChg>
      <pc:sldChg chg="del">
        <pc:chgData name="Donald MacPhail" userId="56d64a9cf2acc712" providerId="LiveId" clId="{C7A3FB05-DEC2-4924-8D27-F938B7A18D86}" dt="2024-11-27T05:52:38.749" v="7" actId="47"/>
        <pc:sldMkLst>
          <pc:docMk/>
          <pc:sldMk cId="215089150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6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9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05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79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0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6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3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0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73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22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2B349-F3B2-4A33-A309-EB22711414F0}" type="datetimeFigureOut">
              <a:rPr lang="en-CA" smtClean="0"/>
              <a:t>2024-11-25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E6976-E79B-4735-A527-A3C12C5F54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2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AC4A-FB2F-2F74-F85B-9092177F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669" y="295286"/>
            <a:ext cx="5104548" cy="166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/>
              <a:t>70 years of Saint John Christmas Bird Count data now available in digital form suitable for analysis</a:t>
            </a:r>
          </a:p>
        </p:txBody>
      </p:sp>
      <p:pic>
        <p:nvPicPr>
          <p:cNvPr id="5" name="Picture 4" descr="A map with a red circle&#10;&#10;Description automatically generated">
            <a:extLst>
              <a:ext uri="{FF2B5EF4-FFF2-40B4-BE49-F238E27FC236}">
                <a16:creationId xmlns:a16="http://schemas.microsoft.com/office/drawing/2014/main" id="{A1025C5A-439F-9182-C6D5-0275560D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0" y="2041339"/>
            <a:ext cx="7589322" cy="46078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24939E63-4D98-4D1D-D6D1-B3D93C6E9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3" y="295285"/>
            <a:ext cx="2830693" cy="2160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069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9A618-A489-4450-439B-066D1BA9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FCB190-C57F-5929-9A69-316183A5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47" y="171842"/>
            <a:ext cx="6662189" cy="6446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59D75-67A8-CD8B-6DDA-1C8C80C9DDD1}"/>
              </a:ext>
            </a:extLst>
          </p:cNvPr>
          <p:cNvSpPr txBox="1"/>
          <p:nvPr/>
        </p:nvSpPr>
        <p:spPr>
          <a:xfrm>
            <a:off x="437351" y="1266741"/>
            <a:ext cx="4358936" cy="10002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b="1" dirty="0"/>
              <a:t>The Starting Point: </a:t>
            </a:r>
          </a:p>
          <a:p>
            <a:r>
              <a:rPr lang="en-CA" dirty="0"/>
              <a:t>David Christie’s spreadsheet (1945-2000)</a:t>
            </a:r>
          </a:p>
          <a:p>
            <a:r>
              <a:rPr lang="en-CA" dirty="0"/>
              <a:t>100 columns by 250 rows</a:t>
            </a:r>
          </a:p>
        </p:txBody>
      </p:sp>
    </p:spTree>
    <p:extLst>
      <p:ext uri="{BB962C8B-B14F-4D97-AF65-F5344CB8AC3E}">
        <p14:creationId xmlns:p14="http://schemas.microsoft.com/office/powerpoint/2010/main" val="117271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F8961-E20F-0435-EADB-3CDF7A14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F51A30-C1A5-428D-B61B-074BF3A362A0}"/>
              </a:ext>
            </a:extLst>
          </p:cNvPr>
          <p:cNvSpPr txBox="1"/>
          <p:nvPr/>
        </p:nvSpPr>
        <p:spPr>
          <a:xfrm>
            <a:off x="2826867" y="2461585"/>
            <a:ext cx="5126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More slides to 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prstClr val="black"/>
                </a:solidFill>
                <a:latin typeface="Aptos" panose="02110004020202020204"/>
              </a:rPr>
              <a:t>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600" b="1" dirty="0">
                <a:solidFill>
                  <a:prstClr val="black"/>
                </a:solidFill>
                <a:latin typeface="Aptos" panose="02110004020202020204"/>
              </a:rPr>
              <a:t>Instructions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Graphs</a:t>
            </a:r>
          </a:p>
        </p:txBody>
      </p:sp>
      <p:pic>
        <p:nvPicPr>
          <p:cNvPr id="2" name="Picture 1" descr="A bird with a santa hat on its head&#10;&#10;Description automatically generated">
            <a:extLst>
              <a:ext uri="{FF2B5EF4-FFF2-40B4-BE49-F238E27FC236}">
                <a16:creationId xmlns:a16="http://schemas.microsoft.com/office/drawing/2014/main" id="{DF7AC4E1-67F1-2F6C-24D3-429F4BAA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564" y="295285"/>
            <a:ext cx="1844684" cy="1407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37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3031</TotalTime>
  <Words>39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Donald MacPhail</dc:creator>
  <cp:lastModifiedBy>Donald MacPhail</cp:lastModifiedBy>
  <cp:revision>2</cp:revision>
  <dcterms:created xsi:type="dcterms:W3CDTF">2024-08-15T11:15:17Z</dcterms:created>
  <dcterms:modified xsi:type="dcterms:W3CDTF">2024-11-27T05:59:16Z</dcterms:modified>
</cp:coreProperties>
</file>